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6" r:id="rId1"/>
  </p:sldMasterIdLst>
  <p:notesMasterIdLst>
    <p:notesMasterId r:id="rId5"/>
  </p:notesMasterIdLst>
  <p:sldIdLst>
    <p:sldId id="261" r:id="rId2"/>
    <p:sldId id="262" r:id="rId3"/>
    <p:sldId id="263" r:id="rId4"/>
  </p:sldIdLst>
  <p:sldSz cx="12960350" cy="93599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000FF"/>
    <a:srgbClr val="FF0066"/>
    <a:srgbClr val="CCFFFF"/>
    <a:srgbClr val="E7F9FF"/>
    <a:srgbClr val="015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672" y="-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DAE2D-D0E6-4AF7-804E-C02F93F529B3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0213" y="857250"/>
            <a:ext cx="32035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CC806-D96F-4823-B2D5-2E6D051B9F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176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3658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1pPr>
    <a:lvl2pPr marL="416829" algn="l" defTabSz="833658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2pPr>
    <a:lvl3pPr marL="833658" algn="l" defTabSz="833658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3pPr>
    <a:lvl4pPr marL="1250488" algn="l" defTabSz="833658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4pPr>
    <a:lvl5pPr marL="1667317" algn="l" defTabSz="833658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5pPr>
    <a:lvl6pPr marL="2084146" algn="l" defTabSz="833658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6pPr>
    <a:lvl7pPr marL="2500975" algn="l" defTabSz="833658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7pPr>
    <a:lvl8pPr marL="2917805" algn="l" defTabSz="833658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8pPr>
    <a:lvl9pPr marL="3334634" algn="l" defTabSz="833658" rtl="0" eaLnBrk="1" latinLnBrk="0" hangingPunct="1">
      <a:defRPr sz="109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960353" cy="9359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1" y="1"/>
            <a:ext cx="3267090" cy="93599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324" y="1531818"/>
            <a:ext cx="9345627" cy="3258632"/>
          </a:xfrm>
        </p:spPr>
        <p:txBody>
          <a:bodyPr anchor="b">
            <a:normAutofit/>
          </a:bodyPr>
          <a:lstStyle>
            <a:lvl1pPr algn="l">
              <a:defRPr sz="65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324" y="4916115"/>
            <a:ext cx="9345627" cy="2259809"/>
          </a:xfrm>
        </p:spPr>
        <p:txBody>
          <a:bodyPr>
            <a:normAutofit/>
          </a:bodyPr>
          <a:lstStyle>
            <a:lvl1pPr marL="0" indent="0" algn="l">
              <a:buNone/>
              <a:defRPr sz="2730" cap="all" baseline="0">
                <a:solidFill>
                  <a:schemeClr val="tx2"/>
                </a:solidFill>
              </a:defRPr>
            </a:lvl1pPr>
            <a:lvl2pPr marL="623987" indent="0" algn="ctr">
              <a:buNone/>
              <a:defRPr sz="2730"/>
            </a:lvl2pPr>
            <a:lvl3pPr marL="1247973" indent="0" algn="ctr">
              <a:buNone/>
              <a:defRPr sz="2457"/>
            </a:lvl3pPr>
            <a:lvl4pPr marL="1871960" indent="0" algn="ctr">
              <a:buNone/>
              <a:defRPr sz="2184"/>
            </a:lvl4pPr>
            <a:lvl5pPr marL="2495946" indent="0" algn="ctr">
              <a:buNone/>
              <a:defRPr sz="2184"/>
            </a:lvl5pPr>
            <a:lvl6pPr marL="3119933" indent="0" algn="ctr">
              <a:buNone/>
              <a:defRPr sz="2184"/>
            </a:lvl6pPr>
            <a:lvl7pPr marL="3743919" indent="0" algn="ctr">
              <a:buNone/>
              <a:defRPr sz="2184"/>
            </a:lvl7pPr>
            <a:lvl8pPr marL="4367906" indent="0" algn="ctr">
              <a:buNone/>
              <a:defRPr sz="2184"/>
            </a:lvl8pPr>
            <a:lvl9pPr marL="4991892" indent="0" algn="ctr">
              <a:buNone/>
              <a:defRPr sz="218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2185" y="7383925"/>
            <a:ext cx="2916079" cy="498328"/>
          </a:xfrm>
        </p:spPr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3323" y="7383925"/>
            <a:ext cx="5447861" cy="498328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9269" y="7383922"/>
            <a:ext cx="819684" cy="498328"/>
          </a:xfrm>
        </p:spPr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591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1213347" y="844163"/>
            <a:ext cx="10530283" cy="20179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1213347" y="3070133"/>
            <a:ext cx="10530283" cy="4833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7926863" y="8029584"/>
            <a:ext cx="2916079" cy="498328"/>
          </a:xfrm>
        </p:spPr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3345" y="8029583"/>
            <a:ext cx="6632516" cy="498328"/>
          </a:xfrm>
        </p:spPr>
        <p:txBody>
          <a:bodyPr/>
          <a:lstStyle/>
          <a:p>
            <a:endParaRPr lang="en-IN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23944" y="8029582"/>
            <a:ext cx="819684" cy="498328"/>
          </a:xfrm>
        </p:spPr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099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344" y="1936983"/>
            <a:ext cx="10530284" cy="3893458"/>
          </a:xfrm>
        </p:spPr>
        <p:txBody>
          <a:bodyPr anchor="b">
            <a:normAutofit/>
          </a:bodyPr>
          <a:lstStyle>
            <a:lvl1pPr>
              <a:defRPr sz="49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344" y="6038435"/>
            <a:ext cx="10530284" cy="1876315"/>
          </a:xfrm>
        </p:spPr>
        <p:txBody>
          <a:bodyPr>
            <a:normAutofit/>
          </a:bodyPr>
          <a:lstStyle>
            <a:lvl1pPr marL="0" indent="0">
              <a:buNone/>
              <a:defRPr sz="2457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623987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2pPr>
            <a:lvl3pPr marL="1247973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3pPr>
            <a:lvl4pPr marL="1871960" indent="0">
              <a:buNone/>
              <a:defRPr sz="2184">
                <a:solidFill>
                  <a:schemeClr val="tx1">
                    <a:tint val="75000"/>
                  </a:schemeClr>
                </a:solidFill>
              </a:defRPr>
            </a:lvl4pPr>
            <a:lvl5pPr marL="2495946" indent="0">
              <a:buNone/>
              <a:defRPr sz="2184">
                <a:solidFill>
                  <a:schemeClr val="tx1">
                    <a:tint val="75000"/>
                  </a:schemeClr>
                </a:solidFill>
              </a:defRPr>
            </a:lvl5pPr>
            <a:lvl6pPr marL="3119933" indent="0">
              <a:buNone/>
              <a:defRPr sz="2184">
                <a:solidFill>
                  <a:schemeClr val="tx1">
                    <a:tint val="75000"/>
                  </a:schemeClr>
                </a:solidFill>
              </a:defRPr>
            </a:lvl6pPr>
            <a:lvl7pPr marL="3743919" indent="0">
              <a:buNone/>
              <a:defRPr sz="2184">
                <a:solidFill>
                  <a:schemeClr val="tx1">
                    <a:tint val="75000"/>
                  </a:schemeClr>
                </a:solidFill>
              </a:defRPr>
            </a:lvl7pPr>
            <a:lvl8pPr marL="4367906" indent="0">
              <a:buNone/>
              <a:defRPr sz="2184">
                <a:solidFill>
                  <a:schemeClr val="tx1">
                    <a:tint val="75000"/>
                  </a:schemeClr>
                </a:solidFill>
              </a:defRPr>
            </a:lvl8pPr>
            <a:lvl9pPr marL="4991892" indent="0">
              <a:buNone/>
              <a:defRPr sz="21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8877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3344" y="3070132"/>
            <a:ext cx="5185829" cy="4833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178" y="3070132"/>
            <a:ext cx="5182451" cy="4833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4153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344" y="844994"/>
            <a:ext cx="10530284" cy="20171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9195" y="3070132"/>
            <a:ext cx="4869980" cy="1124487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3276" b="0" cap="all" baseline="0">
                <a:solidFill>
                  <a:schemeClr val="tx1"/>
                </a:solidFill>
              </a:defRPr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3344" y="4194620"/>
            <a:ext cx="5185831" cy="3709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77025" y="3070131"/>
            <a:ext cx="4866602" cy="1124487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3276" b="0" cap="all" baseline="0">
                <a:solidFill>
                  <a:schemeClr val="tx1"/>
                </a:solidFill>
              </a:defRPr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61177" y="4194620"/>
            <a:ext cx="5182451" cy="3709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7912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870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885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972" y="831992"/>
            <a:ext cx="4099048" cy="2238138"/>
          </a:xfrm>
        </p:spPr>
        <p:txBody>
          <a:bodyPr anchor="b"/>
          <a:lstStyle>
            <a:lvl1pPr>
              <a:defRPr sz="43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1149" y="808879"/>
            <a:ext cx="6262478" cy="709503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972" y="3070132"/>
            <a:ext cx="4099048" cy="4833784"/>
          </a:xfrm>
        </p:spPr>
        <p:txBody>
          <a:bodyPr/>
          <a:lstStyle>
            <a:lvl1pPr marL="0" indent="0">
              <a:buNone/>
              <a:defRPr sz="2184"/>
            </a:lvl1pPr>
            <a:lvl2pPr marL="623987" indent="0">
              <a:buNone/>
              <a:defRPr sz="1911"/>
            </a:lvl2pPr>
            <a:lvl3pPr marL="1247973" indent="0">
              <a:buNone/>
              <a:defRPr sz="1638"/>
            </a:lvl3pPr>
            <a:lvl4pPr marL="1871960" indent="0">
              <a:buNone/>
              <a:defRPr sz="1365"/>
            </a:lvl4pPr>
            <a:lvl5pPr marL="2495946" indent="0">
              <a:buNone/>
              <a:defRPr sz="1365"/>
            </a:lvl5pPr>
            <a:lvl6pPr marL="3119933" indent="0">
              <a:buNone/>
              <a:defRPr sz="1365"/>
            </a:lvl6pPr>
            <a:lvl7pPr marL="3743919" indent="0">
              <a:buNone/>
              <a:defRPr sz="1365"/>
            </a:lvl7pPr>
            <a:lvl8pPr marL="4367906" indent="0">
              <a:buNone/>
              <a:defRPr sz="1365"/>
            </a:lvl8pPr>
            <a:lvl9pPr marL="4991892" indent="0">
              <a:buNone/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9958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347" y="831991"/>
            <a:ext cx="5320720" cy="2238141"/>
          </a:xfrm>
        </p:spPr>
        <p:txBody>
          <a:bodyPr anchor="b"/>
          <a:lstStyle>
            <a:lvl1pPr>
              <a:defRPr sz="43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49917" y="831991"/>
            <a:ext cx="4893713" cy="7071927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367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3345" y="3070132"/>
            <a:ext cx="5320723" cy="4833784"/>
          </a:xfrm>
        </p:spPr>
        <p:txBody>
          <a:bodyPr/>
          <a:lstStyle>
            <a:lvl1pPr marL="0" indent="0">
              <a:buNone/>
              <a:defRPr sz="2184"/>
            </a:lvl1pPr>
            <a:lvl2pPr marL="623987" indent="0">
              <a:buNone/>
              <a:defRPr sz="1911"/>
            </a:lvl2pPr>
            <a:lvl3pPr marL="1247973" indent="0">
              <a:buNone/>
              <a:defRPr sz="1638"/>
            </a:lvl3pPr>
            <a:lvl4pPr marL="1871960" indent="0">
              <a:buNone/>
              <a:defRPr sz="1365"/>
            </a:lvl4pPr>
            <a:lvl5pPr marL="2495946" indent="0">
              <a:buNone/>
              <a:defRPr sz="1365"/>
            </a:lvl5pPr>
            <a:lvl6pPr marL="3119933" indent="0">
              <a:buNone/>
              <a:defRPr sz="1365"/>
            </a:lvl6pPr>
            <a:lvl7pPr marL="3743919" indent="0">
              <a:buNone/>
              <a:defRPr sz="1365"/>
            </a:lvl7pPr>
            <a:lvl8pPr marL="4367906" indent="0">
              <a:buNone/>
              <a:defRPr sz="1365"/>
            </a:lvl8pPr>
            <a:lvl9pPr marL="4991892" indent="0">
              <a:buNone/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6417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343" y="5875071"/>
            <a:ext cx="10537040" cy="1118268"/>
          </a:xfrm>
        </p:spPr>
        <p:txBody>
          <a:bodyPr anchor="b">
            <a:normAutofit/>
          </a:bodyPr>
          <a:lstStyle>
            <a:lvl1pPr>
              <a:defRPr sz="43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3343" y="827659"/>
            <a:ext cx="10537040" cy="4503586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4367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3295" y="6993338"/>
            <a:ext cx="10535449" cy="931448"/>
          </a:xfrm>
        </p:spPr>
        <p:txBody>
          <a:bodyPr>
            <a:normAutofit/>
          </a:bodyPr>
          <a:lstStyle>
            <a:lvl1pPr marL="0" indent="0">
              <a:buNone/>
              <a:defRPr sz="2184"/>
            </a:lvl1pPr>
            <a:lvl2pPr marL="623987" indent="0">
              <a:buNone/>
              <a:defRPr sz="1911"/>
            </a:lvl2pPr>
            <a:lvl3pPr marL="1247973" indent="0">
              <a:buNone/>
              <a:defRPr sz="1638"/>
            </a:lvl3pPr>
            <a:lvl4pPr marL="1871960" indent="0">
              <a:buNone/>
              <a:defRPr sz="1365"/>
            </a:lvl4pPr>
            <a:lvl5pPr marL="2495946" indent="0">
              <a:buNone/>
              <a:defRPr sz="1365"/>
            </a:lvl5pPr>
            <a:lvl6pPr marL="3119933" indent="0">
              <a:buNone/>
              <a:defRPr sz="1365"/>
            </a:lvl6pPr>
            <a:lvl7pPr marL="3743919" indent="0">
              <a:buNone/>
              <a:defRPr sz="1365"/>
            </a:lvl7pPr>
            <a:lvl8pPr marL="4367906" indent="0">
              <a:buNone/>
              <a:defRPr sz="1365"/>
            </a:lvl8pPr>
            <a:lvl9pPr marL="4991892" indent="0">
              <a:buNone/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487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393" y="831991"/>
            <a:ext cx="10530236" cy="4679950"/>
          </a:xfrm>
        </p:spPr>
        <p:txBody>
          <a:bodyPr anchor="ctr">
            <a:normAutofit/>
          </a:bodyPr>
          <a:lstStyle>
            <a:lvl1pPr>
              <a:defRPr sz="49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3343" y="6031936"/>
            <a:ext cx="10528646" cy="1871979"/>
          </a:xfrm>
        </p:spPr>
        <p:txBody>
          <a:bodyPr anchor="ctr">
            <a:normAutofit/>
          </a:bodyPr>
          <a:lstStyle>
            <a:lvl1pPr marL="0" indent="0">
              <a:buNone/>
              <a:defRPr sz="2457"/>
            </a:lvl1pPr>
            <a:lvl2pPr marL="623987" indent="0">
              <a:buNone/>
              <a:defRPr sz="1911"/>
            </a:lvl2pPr>
            <a:lvl3pPr marL="1247973" indent="0">
              <a:buNone/>
              <a:defRPr sz="1638"/>
            </a:lvl3pPr>
            <a:lvl4pPr marL="1871960" indent="0">
              <a:buNone/>
              <a:defRPr sz="1365"/>
            </a:lvl4pPr>
            <a:lvl5pPr marL="2495946" indent="0">
              <a:buNone/>
              <a:defRPr sz="1365"/>
            </a:lvl5pPr>
            <a:lvl6pPr marL="3119933" indent="0">
              <a:buNone/>
              <a:defRPr sz="1365"/>
            </a:lvl6pPr>
            <a:lvl7pPr marL="3743919" indent="0">
              <a:buNone/>
              <a:defRPr sz="1365"/>
            </a:lvl7pPr>
            <a:lvl8pPr marL="4367906" indent="0">
              <a:buNone/>
              <a:defRPr sz="1365"/>
            </a:lvl8pPr>
            <a:lvl9pPr marL="4991892" indent="0">
              <a:buNone/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0309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7354" y="831992"/>
            <a:ext cx="9889019" cy="3751097"/>
          </a:xfrm>
        </p:spPr>
        <p:txBody>
          <a:bodyPr anchor="ctr">
            <a:normAutofit/>
          </a:bodyPr>
          <a:lstStyle>
            <a:lvl1pPr>
              <a:defRPr sz="49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829082" y="4593362"/>
            <a:ext cx="9303876" cy="749240"/>
          </a:xfrm>
        </p:spPr>
        <p:txBody>
          <a:bodyPr anchor="t">
            <a:normAutofit/>
          </a:bodyPr>
          <a:lstStyle>
            <a:lvl1pPr marL="0" indent="0">
              <a:buNone/>
              <a:defRPr sz="1911"/>
            </a:lvl1pPr>
            <a:lvl2pPr marL="623987" indent="0">
              <a:buNone/>
              <a:defRPr sz="1911"/>
            </a:lvl2pPr>
            <a:lvl3pPr marL="1247973" indent="0">
              <a:buNone/>
              <a:defRPr sz="1638"/>
            </a:lvl3pPr>
            <a:lvl4pPr marL="1871960" indent="0">
              <a:buNone/>
              <a:defRPr sz="1365"/>
            </a:lvl4pPr>
            <a:lvl5pPr marL="2495946" indent="0">
              <a:buNone/>
              <a:defRPr sz="1365"/>
            </a:lvl5pPr>
            <a:lvl6pPr marL="3119933" indent="0">
              <a:buNone/>
              <a:defRPr sz="1365"/>
            </a:lvl6pPr>
            <a:lvl7pPr marL="3743919" indent="0">
              <a:buNone/>
              <a:defRPr sz="1365"/>
            </a:lvl7pPr>
            <a:lvl8pPr marL="4367906" indent="0">
              <a:buNone/>
              <a:defRPr sz="1365"/>
            </a:lvl8pPr>
            <a:lvl9pPr marL="4991892" indent="0">
              <a:buNone/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3343" y="5882241"/>
            <a:ext cx="10530287" cy="2032886"/>
          </a:xfrm>
        </p:spPr>
        <p:txBody>
          <a:bodyPr anchor="ctr">
            <a:normAutofit/>
          </a:bodyPr>
          <a:lstStyle>
            <a:lvl1pPr marL="0" indent="0">
              <a:buNone/>
              <a:defRPr sz="2457"/>
            </a:lvl1pPr>
            <a:lvl2pPr marL="623987" indent="0">
              <a:buNone/>
              <a:defRPr sz="1911"/>
            </a:lvl2pPr>
            <a:lvl3pPr marL="1247973" indent="0">
              <a:buNone/>
              <a:defRPr sz="1638"/>
            </a:lvl3pPr>
            <a:lvl4pPr marL="1871960" indent="0">
              <a:buNone/>
              <a:defRPr sz="1365"/>
            </a:lvl4pPr>
            <a:lvl5pPr marL="2495946" indent="0">
              <a:buNone/>
              <a:defRPr sz="1365"/>
            </a:lvl5pPr>
            <a:lvl6pPr marL="3119933" indent="0">
              <a:buNone/>
              <a:defRPr sz="1365"/>
            </a:lvl6pPr>
            <a:lvl7pPr marL="3743919" indent="0">
              <a:buNone/>
              <a:defRPr sz="1365"/>
            </a:lvl7pPr>
            <a:lvl8pPr marL="4367906" indent="0">
              <a:buNone/>
              <a:defRPr sz="1365"/>
            </a:lvl8pPr>
            <a:lvl9pPr marL="4991892" indent="0">
              <a:buNone/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  <p:sp>
        <p:nvSpPr>
          <p:cNvPr id="52" name="TextBox 51"/>
          <p:cNvSpPr txBox="1"/>
          <p:nvPr/>
        </p:nvSpPr>
        <p:spPr>
          <a:xfrm>
            <a:off x="987304" y="980562"/>
            <a:ext cx="648018" cy="798111"/>
          </a:xfrm>
          <a:prstGeom prst="rect">
            <a:avLst/>
          </a:prstGeom>
        </p:spPr>
        <p:txBody>
          <a:bodyPr vert="horz" lIns="124799" tIns="62399" rIns="124799" bIns="62399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091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080182" y="3773675"/>
            <a:ext cx="648018" cy="798111"/>
          </a:xfrm>
          <a:prstGeom prst="rect">
            <a:avLst/>
          </a:prstGeom>
        </p:spPr>
        <p:txBody>
          <a:bodyPr vert="horz" lIns="124799" tIns="62399" rIns="124799" bIns="62399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0918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4746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344" y="2912573"/>
            <a:ext cx="10530286" cy="3428190"/>
          </a:xfrm>
        </p:spPr>
        <p:txBody>
          <a:bodyPr anchor="b">
            <a:normAutofit/>
          </a:bodyPr>
          <a:lstStyle>
            <a:lvl1pPr>
              <a:defRPr sz="49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3294" y="6356836"/>
            <a:ext cx="10528696" cy="1556768"/>
          </a:xfrm>
        </p:spPr>
        <p:txBody>
          <a:bodyPr anchor="t">
            <a:normAutofit/>
          </a:bodyPr>
          <a:lstStyle>
            <a:lvl1pPr marL="0" indent="0">
              <a:buNone/>
              <a:defRPr sz="2457"/>
            </a:lvl1pPr>
            <a:lvl2pPr marL="623987" indent="0">
              <a:buNone/>
              <a:defRPr sz="1911"/>
            </a:lvl2pPr>
            <a:lvl3pPr marL="1247973" indent="0">
              <a:buNone/>
              <a:defRPr sz="1638"/>
            </a:lvl3pPr>
            <a:lvl4pPr marL="1871960" indent="0">
              <a:buNone/>
              <a:defRPr sz="1365"/>
            </a:lvl4pPr>
            <a:lvl5pPr marL="2495946" indent="0">
              <a:buNone/>
              <a:defRPr sz="1365"/>
            </a:lvl5pPr>
            <a:lvl6pPr marL="3119933" indent="0">
              <a:buNone/>
              <a:defRPr sz="1365"/>
            </a:lvl6pPr>
            <a:lvl7pPr marL="3743919" indent="0">
              <a:buNone/>
              <a:defRPr sz="1365"/>
            </a:lvl7pPr>
            <a:lvl8pPr marL="4367906" indent="0">
              <a:buNone/>
              <a:defRPr sz="1365"/>
            </a:lvl8pPr>
            <a:lvl9pPr marL="4991892" indent="0">
              <a:buNone/>
              <a:defRPr sz="13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558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213347" y="831991"/>
            <a:ext cx="10530283" cy="25999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213343" y="3650147"/>
            <a:ext cx="3398370" cy="93599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730" b="0" cap="all" baseline="0">
                <a:solidFill>
                  <a:schemeClr val="tx1"/>
                </a:solidFill>
              </a:defRPr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213344" y="4586137"/>
            <a:ext cx="3396610" cy="3317777"/>
          </a:xfrm>
        </p:spPr>
        <p:txBody>
          <a:bodyPr anchor="t">
            <a:normAutofit/>
          </a:bodyPr>
          <a:lstStyle>
            <a:lvl1pPr marL="0" indent="0">
              <a:buNone/>
              <a:defRPr sz="1911"/>
            </a:lvl1pPr>
            <a:lvl2pPr marL="623987" indent="0">
              <a:buNone/>
              <a:defRPr sz="1638"/>
            </a:lvl2pPr>
            <a:lvl3pPr marL="1247973" indent="0">
              <a:buNone/>
              <a:defRPr sz="1365"/>
            </a:lvl3pPr>
            <a:lvl4pPr marL="1871960" indent="0">
              <a:buNone/>
              <a:defRPr sz="1228"/>
            </a:lvl4pPr>
            <a:lvl5pPr marL="2495946" indent="0">
              <a:buNone/>
              <a:defRPr sz="1228"/>
            </a:lvl5pPr>
            <a:lvl6pPr marL="3119933" indent="0">
              <a:buNone/>
              <a:defRPr sz="1228"/>
            </a:lvl6pPr>
            <a:lvl7pPr marL="3743919" indent="0">
              <a:buNone/>
              <a:defRPr sz="1228"/>
            </a:lvl7pPr>
            <a:lvl8pPr marL="4367906" indent="0">
              <a:buNone/>
              <a:defRPr sz="1228"/>
            </a:lvl8pPr>
            <a:lvl9pPr marL="4991892" indent="0">
              <a:buNone/>
              <a:defRPr sz="12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9292" y="3654476"/>
            <a:ext cx="3385068" cy="93599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730" b="0" cap="all" baseline="0">
                <a:solidFill>
                  <a:schemeClr val="tx1"/>
                </a:solidFill>
              </a:defRPr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799291" y="4590466"/>
            <a:ext cx="3386016" cy="3317777"/>
          </a:xfrm>
        </p:spPr>
        <p:txBody>
          <a:bodyPr anchor="t">
            <a:normAutofit/>
          </a:bodyPr>
          <a:lstStyle>
            <a:lvl1pPr marL="0" indent="0">
              <a:buNone/>
              <a:defRPr sz="1911"/>
            </a:lvl1pPr>
            <a:lvl2pPr marL="623987" indent="0">
              <a:buNone/>
              <a:defRPr sz="1638"/>
            </a:lvl2pPr>
            <a:lvl3pPr marL="1247973" indent="0">
              <a:buNone/>
              <a:defRPr sz="1365"/>
            </a:lvl3pPr>
            <a:lvl4pPr marL="1871960" indent="0">
              <a:buNone/>
              <a:defRPr sz="1228"/>
            </a:lvl4pPr>
            <a:lvl5pPr marL="2495946" indent="0">
              <a:buNone/>
              <a:defRPr sz="1228"/>
            </a:lvl5pPr>
            <a:lvl6pPr marL="3119933" indent="0">
              <a:buNone/>
              <a:defRPr sz="1228"/>
            </a:lvl6pPr>
            <a:lvl7pPr marL="3743919" indent="0">
              <a:buNone/>
              <a:defRPr sz="1228"/>
            </a:lvl7pPr>
            <a:lvl8pPr marL="4367906" indent="0">
              <a:buNone/>
              <a:defRPr sz="1228"/>
            </a:lvl8pPr>
            <a:lvl9pPr marL="4991892" indent="0">
              <a:buNone/>
              <a:defRPr sz="12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347310" y="3650147"/>
            <a:ext cx="3396318" cy="93599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730" b="0" cap="all" baseline="0">
                <a:solidFill>
                  <a:schemeClr val="tx1"/>
                </a:solidFill>
              </a:defRPr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347310" y="4586137"/>
            <a:ext cx="3396318" cy="3317777"/>
          </a:xfrm>
        </p:spPr>
        <p:txBody>
          <a:bodyPr anchor="t">
            <a:normAutofit/>
          </a:bodyPr>
          <a:lstStyle>
            <a:lvl1pPr marL="0" indent="0">
              <a:buNone/>
              <a:defRPr sz="1911"/>
            </a:lvl1pPr>
            <a:lvl2pPr marL="623987" indent="0">
              <a:buNone/>
              <a:defRPr sz="1638"/>
            </a:lvl2pPr>
            <a:lvl3pPr marL="1247973" indent="0">
              <a:buNone/>
              <a:defRPr sz="1365"/>
            </a:lvl3pPr>
            <a:lvl4pPr marL="1871960" indent="0">
              <a:buNone/>
              <a:defRPr sz="1228"/>
            </a:lvl4pPr>
            <a:lvl5pPr marL="2495946" indent="0">
              <a:buNone/>
              <a:defRPr sz="1228"/>
            </a:lvl5pPr>
            <a:lvl6pPr marL="3119933" indent="0">
              <a:buNone/>
              <a:defRPr sz="1228"/>
            </a:lvl6pPr>
            <a:lvl7pPr marL="3743919" indent="0">
              <a:buNone/>
              <a:defRPr sz="1228"/>
            </a:lvl7pPr>
            <a:lvl8pPr marL="4367906" indent="0">
              <a:buNone/>
              <a:defRPr sz="1228"/>
            </a:lvl8pPr>
            <a:lvl9pPr marL="4991892" indent="0">
              <a:buNone/>
              <a:defRPr sz="12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5401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213345" y="831991"/>
            <a:ext cx="10530283" cy="25999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213346" y="6011458"/>
            <a:ext cx="3396607" cy="7864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730" b="0" cap="all" baseline="0">
                <a:solidFill>
                  <a:schemeClr val="tx1"/>
                </a:solidFill>
              </a:defRPr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213346" y="3639958"/>
            <a:ext cx="3396607" cy="2079978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57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213346" y="6797951"/>
            <a:ext cx="3396607" cy="1116204"/>
          </a:xfrm>
        </p:spPr>
        <p:txBody>
          <a:bodyPr anchor="t">
            <a:normAutofit/>
          </a:bodyPr>
          <a:lstStyle>
            <a:lvl1pPr marL="0" indent="0">
              <a:buNone/>
              <a:defRPr sz="1911"/>
            </a:lvl1pPr>
            <a:lvl2pPr marL="623987" indent="0">
              <a:buNone/>
              <a:defRPr sz="1638"/>
            </a:lvl2pPr>
            <a:lvl3pPr marL="1247973" indent="0">
              <a:buNone/>
              <a:defRPr sz="1365"/>
            </a:lvl3pPr>
            <a:lvl4pPr marL="1871960" indent="0">
              <a:buNone/>
              <a:defRPr sz="1228"/>
            </a:lvl4pPr>
            <a:lvl5pPr marL="2495946" indent="0">
              <a:buNone/>
              <a:defRPr sz="1228"/>
            </a:lvl5pPr>
            <a:lvl6pPr marL="3119933" indent="0">
              <a:buNone/>
              <a:defRPr sz="1228"/>
            </a:lvl6pPr>
            <a:lvl7pPr marL="3743919" indent="0">
              <a:buNone/>
              <a:defRPr sz="1228"/>
            </a:lvl7pPr>
            <a:lvl8pPr marL="4367906" indent="0">
              <a:buNone/>
              <a:defRPr sz="1228"/>
            </a:lvl8pPr>
            <a:lvl9pPr marL="4991892" indent="0">
              <a:buNone/>
              <a:defRPr sz="12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1957" y="6011458"/>
            <a:ext cx="3402092" cy="7864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730" b="0" cap="all" baseline="0">
                <a:solidFill>
                  <a:schemeClr val="tx1"/>
                </a:solidFill>
              </a:defRPr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71958" y="3639958"/>
            <a:ext cx="3400540" cy="2079978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57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770405" y="6797947"/>
            <a:ext cx="3402092" cy="1105967"/>
          </a:xfrm>
        </p:spPr>
        <p:txBody>
          <a:bodyPr anchor="t">
            <a:normAutofit/>
          </a:bodyPr>
          <a:lstStyle>
            <a:lvl1pPr marL="0" indent="0">
              <a:buNone/>
              <a:defRPr sz="1911"/>
            </a:lvl1pPr>
            <a:lvl2pPr marL="623987" indent="0">
              <a:buNone/>
              <a:defRPr sz="1638"/>
            </a:lvl2pPr>
            <a:lvl3pPr marL="1247973" indent="0">
              <a:buNone/>
              <a:defRPr sz="1365"/>
            </a:lvl3pPr>
            <a:lvl4pPr marL="1871960" indent="0">
              <a:buNone/>
              <a:defRPr sz="1228"/>
            </a:lvl4pPr>
            <a:lvl5pPr marL="2495946" indent="0">
              <a:buNone/>
              <a:defRPr sz="1228"/>
            </a:lvl5pPr>
            <a:lvl6pPr marL="3119933" indent="0">
              <a:buNone/>
              <a:defRPr sz="1228"/>
            </a:lvl6pPr>
            <a:lvl7pPr marL="3743919" indent="0">
              <a:buNone/>
              <a:defRPr sz="1228"/>
            </a:lvl7pPr>
            <a:lvl8pPr marL="4367906" indent="0">
              <a:buNone/>
              <a:defRPr sz="1228"/>
            </a:lvl8pPr>
            <a:lvl9pPr marL="4991892" indent="0">
              <a:buNone/>
              <a:defRPr sz="12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347443" y="6011456"/>
            <a:ext cx="3391825" cy="7864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730" b="0" cap="all" baseline="0">
                <a:solidFill>
                  <a:schemeClr val="tx1"/>
                </a:solidFill>
              </a:defRPr>
            </a:lvl1pPr>
            <a:lvl2pPr marL="623987" indent="0">
              <a:buNone/>
              <a:defRPr sz="2730" b="1"/>
            </a:lvl2pPr>
            <a:lvl3pPr marL="1247973" indent="0">
              <a:buNone/>
              <a:defRPr sz="2457" b="1"/>
            </a:lvl3pPr>
            <a:lvl4pPr marL="1871960" indent="0">
              <a:buNone/>
              <a:defRPr sz="2184" b="1"/>
            </a:lvl4pPr>
            <a:lvl5pPr marL="2495946" indent="0">
              <a:buNone/>
              <a:defRPr sz="2184" b="1"/>
            </a:lvl5pPr>
            <a:lvl6pPr marL="3119933" indent="0">
              <a:buNone/>
              <a:defRPr sz="2184" b="1"/>
            </a:lvl6pPr>
            <a:lvl7pPr marL="3743919" indent="0">
              <a:buNone/>
              <a:defRPr sz="2184" b="1"/>
            </a:lvl7pPr>
            <a:lvl8pPr marL="4367906" indent="0">
              <a:buNone/>
              <a:defRPr sz="2184" b="1"/>
            </a:lvl8pPr>
            <a:lvl9pPr marL="4991892" indent="0">
              <a:buNone/>
              <a:defRPr sz="21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347311" y="3639958"/>
            <a:ext cx="3396319" cy="2079978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57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347310" y="6797945"/>
            <a:ext cx="3396318" cy="1105971"/>
          </a:xfrm>
        </p:spPr>
        <p:txBody>
          <a:bodyPr anchor="t">
            <a:normAutofit/>
          </a:bodyPr>
          <a:lstStyle>
            <a:lvl1pPr marL="0" indent="0">
              <a:buNone/>
              <a:defRPr sz="1911"/>
            </a:lvl1pPr>
            <a:lvl2pPr marL="623987" indent="0">
              <a:buNone/>
              <a:defRPr sz="1638"/>
            </a:lvl2pPr>
            <a:lvl3pPr marL="1247973" indent="0">
              <a:buNone/>
              <a:defRPr sz="1365"/>
            </a:lvl3pPr>
            <a:lvl4pPr marL="1871960" indent="0">
              <a:buNone/>
              <a:defRPr sz="1228"/>
            </a:lvl4pPr>
            <a:lvl5pPr marL="2495946" indent="0">
              <a:buNone/>
              <a:defRPr sz="1228"/>
            </a:lvl5pPr>
            <a:lvl6pPr marL="3119933" indent="0">
              <a:buNone/>
              <a:defRPr sz="1228"/>
            </a:lvl6pPr>
            <a:lvl7pPr marL="3743919" indent="0">
              <a:buNone/>
              <a:defRPr sz="1228"/>
            </a:lvl7pPr>
            <a:lvl8pPr marL="4367906" indent="0">
              <a:buNone/>
              <a:defRPr sz="1228"/>
            </a:lvl8pPr>
            <a:lvl9pPr marL="4991892" indent="0">
              <a:buNone/>
              <a:defRPr sz="12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3559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024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2261" y="831992"/>
            <a:ext cx="2131368" cy="70719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3343" y="831992"/>
            <a:ext cx="8236913" cy="70719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6357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960353" cy="9359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20251" y="1"/>
            <a:ext cx="12815459" cy="93599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3347" y="844163"/>
            <a:ext cx="10530283" cy="2017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347" y="3070133"/>
            <a:ext cx="10530283" cy="4833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6863" y="8029584"/>
            <a:ext cx="2916079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A7400-2A87-452B-BCC6-F5355FBD0D39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3345" y="8029583"/>
            <a:ext cx="6632516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3944" y="8029582"/>
            <a:ext cx="819684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9499E-C4E8-4EE0-B5BE-DB9E4F5670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7696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  <p:sldLayoutId id="2147484298" r:id="rId12"/>
    <p:sldLayoutId id="2147484299" r:id="rId13"/>
    <p:sldLayoutId id="2147484300" r:id="rId14"/>
    <p:sldLayoutId id="2147484301" r:id="rId15"/>
    <p:sldLayoutId id="2147484302" r:id="rId16"/>
    <p:sldLayoutId id="2147484303" r:id="rId17"/>
  </p:sldLayoutIdLst>
  <p:txStyles>
    <p:titleStyle>
      <a:lvl1pPr algn="l" defTabSz="1247973" rtl="0" eaLnBrk="1" latinLnBrk="0" hangingPunct="1">
        <a:lnSpc>
          <a:spcPct val="90000"/>
        </a:lnSpc>
        <a:spcBef>
          <a:spcPct val="0"/>
        </a:spcBef>
        <a:buNone/>
        <a:defRPr sz="4913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1993" indent="-311993" algn="l" defTabSz="1247973" rtl="0" eaLnBrk="1" latinLnBrk="0" hangingPunct="1">
        <a:lnSpc>
          <a:spcPct val="120000"/>
        </a:lnSpc>
        <a:spcBef>
          <a:spcPts val="1365"/>
        </a:spcBef>
        <a:buSzPct val="125000"/>
        <a:buFont typeface="Arial" panose="020B0604020202020204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935980" indent="-311993" algn="l" defTabSz="1247973" rtl="0" eaLnBrk="1" latinLnBrk="0" hangingPunct="1">
        <a:lnSpc>
          <a:spcPct val="120000"/>
        </a:lnSpc>
        <a:spcBef>
          <a:spcPts val="682"/>
        </a:spcBef>
        <a:buSzPct val="125000"/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2pPr>
      <a:lvl3pPr marL="1559966" indent="-311993" algn="l" defTabSz="1247973" rtl="0" eaLnBrk="1" latinLnBrk="0" hangingPunct="1">
        <a:lnSpc>
          <a:spcPct val="120000"/>
        </a:lnSpc>
        <a:spcBef>
          <a:spcPts val="682"/>
        </a:spcBef>
        <a:buSzPct val="125000"/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2183953" indent="-311993" algn="l" defTabSz="1247973" rtl="0" eaLnBrk="1" latinLnBrk="0" hangingPunct="1">
        <a:lnSpc>
          <a:spcPct val="120000"/>
        </a:lnSpc>
        <a:spcBef>
          <a:spcPts val="682"/>
        </a:spcBef>
        <a:buSzPct val="125000"/>
        <a:buFont typeface="Arial" panose="020B0604020202020204" pitchFamily="34" charset="0"/>
        <a:buChar char="•"/>
        <a:defRPr sz="2184" kern="1200">
          <a:solidFill>
            <a:schemeClr val="tx1"/>
          </a:solidFill>
          <a:latin typeface="+mn-lt"/>
          <a:ea typeface="+mn-ea"/>
          <a:cs typeface="+mn-cs"/>
        </a:defRPr>
      </a:lvl4pPr>
      <a:lvl5pPr marL="2807940" indent="-311993" algn="l" defTabSz="1247973" rtl="0" eaLnBrk="1" latinLnBrk="0" hangingPunct="1">
        <a:lnSpc>
          <a:spcPct val="120000"/>
        </a:lnSpc>
        <a:spcBef>
          <a:spcPts val="682"/>
        </a:spcBef>
        <a:buSzPct val="125000"/>
        <a:buFont typeface="Arial" panose="020B0604020202020204" pitchFamily="34" charset="0"/>
        <a:buChar char="•"/>
        <a:defRPr sz="2184" kern="1200">
          <a:solidFill>
            <a:schemeClr val="tx1"/>
          </a:solidFill>
          <a:latin typeface="+mn-lt"/>
          <a:ea typeface="+mn-ea"/>
          <a:cs typeface="+mn-cs"/>
        </a:defRPr>
      </a:lvl5pPr>
      <a:lvl6pPr marL="3431926" indent="-311993" algn="l" defTabSz="1247973" rtl="0" eaLnBrk="1" latinLnBrk="0" hangingPunct="1">
        <a:lnSpc>
          <a:spcPct val="120000"/>
        </a:lnSpc>
        <a:spcBef>
          <a:spcPts val="682"/>
        </a:spcBef>
        <a:buSzPct val="125000"/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6pPr>
      <a:lvl7pPr marL="4055913" indent="-311993" algn="l" defTabSz="1247973" rtl="0" eaLnBrk="1" latinLnBrk="0" hangingPunct="1">
        <a:lnSpc>
          <a:spcPct val="120000"/>
        </a:lnSpc>
        <a:spcBef>
          <a:spcPts val="682"/>
        </a:spcBef>
        <a:buSzPct val="125000"/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7pPr>
      <a:lvl8pPr marL="4679899" indent="-311993" algn="l" defTabSz="1247973" rtl="0" eaLnBrk="1" latinLnBrk="0" hangingPunct="1">
        <a:lnSpc>
          <a:spcPct val="120000"/>
        </a:lnSpc>
        <a:spcBef>
          <a:spcPts val="682"/>
        </a:spcBef>
        <a:buSzPct val="125000"/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8pPr>
      <a:lvl9pPr marL="5303886" indent="-311993" algn="l" defTabSz="1247973" rtl="0" eaLnBrk="1" latinLnBrk="0" hangingPunct="1">
        <a:lnSpc>
          <a:spcPct val="120000"/>
        </a:lnSpc>
        <a:spcBef>
          <a:spcPts val="682"/>
        </a:spcBef>
        <a:buSzPct val="125000"/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1pPr>
      <a:lvl2pPr marL="623987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2pPr>
      <a:lvl3pPr marL="1247973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871960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4pPr>
      <a:lvl5pPr marL="2495946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5pPr>
      <a:lvl6pPr marL="3119933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6pPr>
      <a:lvl7pPr marL="3743919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7pPr>
      <a:lvl8pPr marL="4367906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8pPr>
      <a:lvl9pPr marL="4991892" algn="l" defTabSz="1247973" rtl="0" eaLnBrk="1" latinLnBrk="0" hangingPunct="1">
        <a:defRPr sz="24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08187" y="1144195"/>
            <a:ext cx="8459201" cy="27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553" tIns="32777" rIns="65553" bIns="3277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IN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Full NAME: </a:t>
            </a:r>
          </a:p>
          <a:p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Birth Date:    DD/MM/YY</a:t>
            </a:r>
          </a:p>
          <a:p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Marital Status: </a:t>
            </a:r>
            <a:endParaRPr lang="en-IN" altLang="en-US" sz="16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en-IN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Affiliation :      Designation,   Department  /  Faculty, </a:t>
            </a:r>
          </a:p>
          <a:p>
            <a:r>
              <a:rPr lang="en-IN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Institute  /  School /  University,    Country.</a:t>
            </a:r>
            <a:endParaRPr lang="en-US" altLang="en-US" sz="16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Personal Email ID 1 :  xyz@gmail.com</a:t>
            </a:r>
          </a:p>
          <a:p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Email ID 2 :  abc@ymail.com</a:t>
            </a:r>
          </a:p>
          <a:p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Mobile Number </a:t>
            </a:r>
            <a:r>
              <a:rPr lang="en-US" altLang="en-US" sz="1600" dirty="0">
                <a:solidFill>
                  <a:srgbClr val="002060"/>
                </a:solidFill>
                <a:cs typeface="Arial" panose="020B0604020202020204" pitchFamily="34" charset="0"/>
              </a:rPr>
              <a:t>(with country code) </a:t>
            </a:r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: </a:t>
            </a:r>
          </a:p>
          <a:p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WhatsApp/Telegram Number </a:t>
            </a:r>
            <a:r>
              <a:rPr lang="en-US" altLang="en-US" sz="1600" dirty="0">
                <a:solidFill>
                  <a:srgbClr val="002060"/>
                </a:solidFill>
                <a:cs typeface="Arial" panose="020B0604020202020204" pitchFamily="34" charset="0"/>
              </a:rPr>
              <a:t>(with country code) </a:t>
            </a:r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: </a:t>
            </a:r>
          </a:p>
          <a:p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Home Address :</a:t>
            </a:r>
          </a:p>
          <a:p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Pin Code/</a:t>
            </a:r>
            <a:r>
              <a:rPr lang="en-US" altLang="en-US" sz="1600" b="1" dirty="0" err="1">
                <a:solidFill>
                  <a:srgbClr val="002060"/>
                </a:solidFill>
                <a:cs typeface="Arial" panose="020B0604020202020204" pitchFamily="34" charset="0"/>
              </a:rPr>
              <a:t>ZipCode</a:t>
            </a:r>
            <a:r>
              <a:rPr lang="en-US" altLang="en-US" sz="1600" b="1" dirty="0">
                <a:solidFill>
                  <a:srgbClr val="002060"/>
                </a:solidFill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0769" y="621985"/>
            <a:ext cx="10273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Keynote Speaker / Guest Speaker /  Plenary Speaker /  Invited Speaker /  Session Chairperson  / Committee Member / Intern    –    Short Biography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2678" y="4027840"/>
            <a:ext cx="11170998" cy="46166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Paragraph in about 7 to 15 lines:   </a:t>
            </a:r>
            <a:r>
              <a:rPr lang="en-IN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Paragraph -  that can be read &amp; introduce by Anchor person / moderator  --  Do Not include as  C.V.   OR    Resume style ) .</a:t>
            </a: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34506" y="1254632"/>
            <a:ext cx="2304000" cy="200529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IN" dirty="0"/>
              <a:t>Add your</a:t>
            </a:r>
          </a:p>
          <a:p>
            <a:pPr algn="ctr"/>
            <a:r>
              <a:rPr lang="en-IN" dirty="0"/>
              <a:t> </a:t>
            </a:r>
          </a:p>
          <a:p>
            <a:pPr algn="ctr"/>
            <a:r>
              <a:rPr lang="en-IN" dirty="0"/>
              <a:t>photo </a:t>
            </a:r>
          </a:p>
          <a:p>
            <a:pPr algn="ctr"/>
            <a:r>
              <a:rPr lang="en-IN" dirty="0"/>
              <a:t>here</a:t>
            </a:r>
          </a:p>
          <a:p>
            <a:endParaRPr lang="en-IN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1005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3766" y="916315"/>
            <a:ext cx="11092821" cy="741741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IN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 Degree &amp;  Year in Short :    </a:t>
            </a:r>
            <a:r>
              <a:rPr lang="en-150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Example-  B</a:t>
            </a:r>
            <a:r>
              <a:rPr lang="en-150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 XYZ Institute - 2015,    MBA (Finance) XYZ University - 2018,   MS (HR) XYZ University - 2021,      PhD (FinTech) ABC University - 2024</a:t>
            </a:r>
          </a:p>
          <a:p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 of Interest :</a:t>
            </a: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Achievements/ Awards:  (if any)  </a:t>
            </a: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Profile Link (Any 1 - 2 only -  if available) :- </a:t>
            </a:r>
          </a:p>
          <a:p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(Google Scholar/ SSRN/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Publons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ResearchGate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Academia/ or any other).   </a:t>
            </a: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 and Permission Statement: </a:t>
            </a:r>
          </a:p>
          <a:p>
            <a:pPr algn="just"/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​I wish to join with my active participation and interest, By submitting this document, I am giving permission and consent to use for upcoming research and academic event flyers, brochures and webpages of Asian Research Foundation.    I have no objection to it. </a:t>
            </a: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Signature (e-sign – jpg/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png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:</a:t>
            </a: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Date:      /       /    </a:t>
            </a: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Send  this PPT file  to : asianresearchfoundation1@gmail.com,  president@asianresearchfoundation.org</a:t>
            </a:r>
          </a:p>
        </p:txBody>
      </p:sp>
    </p:spTree>
    <p:extLst>
      <p:ext uri="{BB962C8B-B14F-4D97-AF65-F5344CB8AC3E}">
        <p14:creationId xmlns:p14="http://schemas.microsoft.com/office/powerpoint/2010/main" val="221575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7264" y="2228482"/>
            <a:ext cx="5286155" cy="6103209"/>
          </a:xfrm>
          <a:prstGeom prst="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IN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6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 Proof  Copy  jpg./</a:t>
            </a:r>
            <a:r>
              <a:rPr lang="en-US" sz="126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png</a:t>
            </a:r>
            <a:r>
              <a:rPr lang="en-US" sz="126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file   (Front Side)      </a:t>
            </a: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84073" y="2228482"/>
            <a:ext cx="5286155" cy="6103209"/>
          </a:xfrm>
          <a:prstGeom prst="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IN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6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 Proof  Copy jpg./</a:t>
            </a:r>
            <a:r>
              <a:rPr lang="en-US" sz="126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png</a:t>
            </a:r>
            <a:r>
              <a:rPr lang="en-US" sz="126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file (Back Side)      </a:t>
            </a: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6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0122" y="998259"/>
            <a:ext cx="11180105" cy="108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20" dirty="0">
                <a:solidFill>
                  <a:srgbClr val="000080"/>
                </a:solidFill>
                <a:latin typeface="arial" panose="020B0604020202020204" pitchFamily="34" charset="0"/>
              </a:rPr>
              <a:t>[ This Form must be  including clear Passport size photo,   e-sign / and e-stamp ;   any 1 - Government ID proof  with Name and address mentioned in it (.jpg/.</a:t>
            </a:r>
            <a:r>
              <a:rPr lang="en-US" sz="1620" dirty="0" err="1">
                <a:solidFill>
                  <a:srgbClr val="000080"/>
                </a:solidFill>
                <a:latin typeface="arial" panose="020B0604020202020204" pitchFamily="34" charset="0"/>
              </a:rPr>
              <a:t>png</a:t>
            </a:r>
            <a:r>
              <a:rPr lang="en-US" sz="1620" dirty="0">
                <a:solidFill>
                  <a:srgbClr val="000080"/>
                </a:solidFill>
                <a:latin typeface="arial" panose="020B0604020202020204" pitchFamily="34" charset="0"/>
              </a:rPr>
              <a:t>);  or  University / Institute  ID Card / Employee ID (if any) (.jpg/.</a:t>
            </a:r>
            <a:r>
              <a:rPr lang="en-US" sz="1620" dirty="0" err="1">
                <a:solidFill>
                  <a:srgbClr val="000080"/>
                </a:solidFill>
                <a:latin typeface="arial" panose="020B0604020202020204" pitchFamily="34" charset="0"/>
              </a:rPr>
              <a:t>png</a:t>
            </a:r>
            <a:r>
              <a:rPr lang="en-US" sz="1620" dirty="0">
                <a:solidFill>
                  <a:srgbClr val="000080"/>
                </a:solidFill>
                <a:latin typeface="arial" panose="020B0604020202020204" pitchFamily="34" charset="0"/>
              </a:rPr>
              <a:t>)  ]</a:t>
            </a:r>
          </a:p>
          <a:p>
            <a:endParaRPr lang="en-US" sz="1620" dirty="0">
              <a:solidFill>
                <a:srgbClr val="000080"/>
              </a:solidFill>
              <a:latin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Send  this Form PPT file  to :  asianresearchfoundation1@gmail.com,  president@asianresearchfoundation.org</a:t>
            </a:r>
            <a:endParaRPr lang="en-IN" sz="1620" dirty="0"/>
          </a:p>
        </p:txBody>
      </p:sp>
    </p:spTree>
    <p:extLst>
      <p:ext uri="{BB962C8B-B14F-4D97-AF65-F5344CB8AC3E}">
        <p14:creationId xmlns:p14="http://schemas.microsoft.com/office/powerpoint/2010/main" val="576380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3189</TotalTime>
  <Words>402</Words>
  <Application>Microsoft Office PowerPoint</Application>
  <PresentationFormat>Custom</PresentationFormat>
  <Paragraphs>127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</vt:lpstr>
      <vt:lpstr>Calibri</vt:lpstr>
      <vt:lpstr>Tw Cen MT</vt:lpstr>
      <vt:lpstr>Circuit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JOINING FORM</dc:title>
  <dc:subject>BIOGRAPHY FORM</dc:subject>
  <cp:keywords>SHORT-BIOGRAPHY</cp:keywords>
  <dcterms:created xsi:type="dcterms:W3CDTF">2020-07-11T07:16:57Z</dcterms:created>
  <dcterms:modified xsi:type="dcterms:W3CDTF">2026-05-09T10:20:37Z</dcterms:modified>
</cp:coreProperties>
</file>